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3A62BF3-DC42-478A-A0CC-08343E4C2E5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C47CAAD-8192-429A-8302-BB91F5D87E3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2116124"/>
            <a:ext cx="1262974" cy="120032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7704" y="2889279"/>
            <a:ext cx="1265324" cy="1200329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4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30425" y="2136895"/>
            <a:ext cx="1287773" cy="120032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6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92253" y="2205642"/>
            <a:ext cx="1322435" cy="120032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10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82877" y="2996952"/>
            <a:ext cx="1254823" cy="120032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8</a:t>
            </a:r>
            <a:endParaRPr lang="en-US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98578" y="764704"/>
            <a:ext cx="499367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angle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Counting in 2s</a:t>
            </a:r>
            <a:endParaRPr lang="en-US" sz="5400" b="1" cap="none" spc="0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286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2067915" cy="264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31027"/>
            <a:ext cx="2067915" cy="264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5207" y="475345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36640" y="4753458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solidFill>
                  <a:srgbClr val="002060"/>
                </a:solidFill>
              </a:rPr>
              <a:t>4</a:t>
            </a: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08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73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1782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397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41647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52069" y="407266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19623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3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6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73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1782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002060"/>
                </a:solidFill>
              </a:rPr>
              <a:t>10</a:t>
            </a:r>
            <a:endParaRPr lang="en-GB" sz="8000" b="1" dirty="0">
              <a:solidFill>
                <a:srgbClr val="002060"/>
              </a:solidFill>
            </a:endParaRP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397" y="1936896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41647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4038381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52069" y="407266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8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757" y="1962417"/>
            <a:ext cx="1561237" cy="1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566279" y="409979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?</a:t>
            </a:r>
            <a:endParaRPr lang="en-GB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71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4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82" y="146218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2231" y="286661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117703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002060"/>
                </a:solidFill>
              </a:rPr>
              <a:t>16</a:t>
            </a:r>
            <a:endParaRPr lang="en-GB" sz="8000" b="1" dirty="0">
              <a:solidFill>
                <a:srgbClr val="002060"/>
              </a:solidFill>
            </a:endParaRP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648" y="1500282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559717"/>
            <a:ext cx="1034406" cy="132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77231"/>
            <a:ext cx="1147044" cy="146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4293" y="2866609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0676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25253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8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21" y="1418338"/>
            <a:ext cx="1203363" cy="15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127742" y="2863678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10</a:t>
            </a:r>
            <a:endParaRPr lang="en-GB" sz="4800" b="1" dirty="0">
              <a:solidFill>
                <a:srgbClr val="002060"/>
              </a:solidFill>
            </a:endParaRPr>
          </a:p>
        </p:txBody>
      </p:sp>
      <p:pic>
        <p:nvPicPr>
          <p:cNvPr id="2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402" y="3697607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34" y="3757289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253" y="375009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31337" y="511628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7704" y="5117702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65954" y="511770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1529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1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1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  <p:bldP spid="19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in 2s</a:t>
            </a:r>
            <a:endParaRPr lang="en-GB" dirty="0"/>
          </a:p>
        </p:txBody>
      </p:sp>
      <p:pic>
        <p:nvPicPr>
          <p:cNvPr id="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82" y="146218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2231" y="2866610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57332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2060"/>
                </a:solidFill>
              </a:rPr>
              <a:t>How many socks?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5487034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002060"/>
                </a:solidFill>
              </a:rPr>
              <a:t>20</a:t>
            </a:r>
            <a:endParaRPr lang="en-GB" sz="8000" b="1" dirty="0">
              <a:solidFill>
                <a:srgbClr val="002060"/>
              </a:solidFill>
            </a:endParaRPr>
          </a:p>
        </p:txBody>
      </p:sp>
      <p:pic>
        <p:nvPicPr>
          <p:cNvPr id="1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5733256"/>
            <a:ext cx="609600" cy="609600"/>
          </a:xfrm>
          <a:prstGeom prst="rect">
            <a:avLst/>
          </a:prstGeom>
        </p:spPr>
      </p:pic>
      <p:pic>
        <p:nvPicPr>
          <p:cNvPr id="1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648" y="1500282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559717"/>
            <a:ext cx="1034406" cy="132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77231"/>
            <a:ext cx="1147044" cy="146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4293" y="2866609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0676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25253" y="288819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8</a:t>
            </a:r>
          </a:p>
        </p:txBody>
      </p:sp>
      <p:pic>
        <p:nvPicPr>
          <p:cNvPr id="18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21" y="1418338"/>
            <a:ext cx="1203363" cy="15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127742" y="2863678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10</a:t>
            </a:r>
            <a:endParaRPr lang="en-GB" sz="4800" b="1" dirty="0">
              <a:solidFill>
                <a:srgbClr val="002060"/>
              </a:solidFill>
            </a:endParaRPr>
          </a:p>
        </p:txBody>
      </p:sp>
      <p:pic>
        <p:nvPicPr>
          <p:cNvPr id="20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402" y="3697607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34" y="3757289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253" y="3750098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31337" y="511628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12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7704" y="5117702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14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65954" y="5117703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  <p:pic>
        <p:nvPicPr>
          <p:cNvPr id="26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279" y="3719192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Colin2\AppData\Local\Microsoft\Windows\Temporary Internet Files\Content.IE5\QASQFCCU\MC9001132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03" y="3662596"/>
            <a:ext cx="1110686" cy="142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020950" y="5071535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39655" y="5069609"/>
            <a:ext cx="1160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776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7" dur="473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1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6" grpId="0"/>
      <p:bldP spid="17" grpId="0"/>
      <p:bldP spid="19" grpId="0"/>
      <p:bldP spid="23" grpId="0"/>
      <p:bldP spid="24" grpId="0"/>
      <p:bldP spid="25" grpId="0"/>
      <p:bldP spid="28" grpId="0"/>
      <p:bldP spid="2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77</Words>
  <Application>Microsoft Office PowerPoint</Application>
  <PresentationFormat>On-screen Show (4:3)</PresentationFormat>
  <Paragraphs>50</Paragraphs>
  <Slides>6</Slides>
  <Notes>0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PowerPoint Presentation</vt:lpstr>
      <vt:lpstr>Count in 2s</vt:lpstr>
      <vt:lpstr>Count in 2s</vt:lpstr>
      <vt:lpstr>Count in 2s</vt:lpstr>
      <vt:lpstr>Count in 2s</vt:lpstr>
      <vt:lpstr>Count in 2s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Colin2</dc:creator>
  <cp:lastModifiedBy>Colin2</cp:lastModifiedBy>
  <cp:revision>10</cp:revision>
  <dcterms:created xsi:type="dcterms:W3CDTF">2014-09-05T10:46:05Z</dcterms:created>
  <dcterms:modified xsi:type="dcterms:W3CDTF">2015-03-19T11:27:49Z</dcterms:modified>
</cp:coreProperties>
</file>